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ar-SY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3" d="100"/>
          <a:sy n="73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606B-D817-44EE-A130-EBF5DAF55535}" type="datetimeFigureOut">
              <a:rPr lang="ar-SY" smtClean="0"/>
              <a:pPr/>
              <a:t>27/11/1432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6779-4519-48FC-B71F-B405731C746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606B-D817-44EE-A130-EBF5DAF55535}" type="datetimeFigureOut">
              <a:rPr lang="ar-SY" smtClean="0"/>
              <a:pPr/>
              <a:t>27/11/1432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6779-4519-48FC-B71F-B405731C746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606B-D817-44EE-A130-EBF5DAF55535}" type="datetimeFigureOut">
              <a:rPr lang="ar-SY" smtClean="0"/>
              <a:pPr/>
              <a:t>27/11/1432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6779-4519-48FC-B71F-B405731C746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606B-D817-44EE-A130-EBF5DAF55535}" type="datetimeFigureOut">
              <a:rPr lang="ar-SY" smtClean="0"/>
              <a:pPr/>
              <a:t>27/11/1432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6779-4519-48FC-B71F-B405731C746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606B-D817-44EE-A130-EBF5DAF55535}" type="datetimeFigureOut">
              <a:rPr lang="ar-SY" smtClean="0"/>
              <a:pPr/>
              <a:t>27/11/1432</a:t>
            </a:fld>
            <a:endParaRPr lang="ar-S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6779-4519-48FC-B71F-B405731C746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606B-D817-44EE-A130-EBF5DAF55535}" type="datetimeFigureOut">
              <a:rPr lang="ar-SY" smtClean="0"/>
              <a:pPr/>
              <a:t>27/11/1432</a:t>
            </a:fld>
            <a:endParaRPr lang="ar-S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6779-4519-48FC-B71F-B405731C746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606B-D817-44EE-A130-EBF5DAF55535}" type="datetimeFigureOut">
              <a:rPr lang="ar-SY" smtClean="0"/>
              <a:pPr/>
              <a:t>27/11/1432</a:t>
            </a:fld>
            <a:endParaRPr lang="ar-S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6779-4519-48FC-B71F-B405731C746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606B-D817-44EE-A130-EBF5DAF55535}" type="datetimeFigureOut">
              <a:rPr lang="ar-SY" smtClean="0"/>
              <a:pPr/>
              <a:t>27/11/1432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6779-4519-48FC-B71F-B405731C746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606B-D817-44EE-A130-EBF5DAF55535}" type="datetimeFigureOut">
              <a:rPr lang="ar-SY" smtClean="0"/>
              <a:pPr/>
              <a:t>27/11/1432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6779-4519-48FC-B71F-B405731C746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606B-D817-44EE-A130-EBF5DAF55535}" type="datetimeFigureOut">
              <a:rPr lang="ar-SY" smtClean="0"/>
              <a:pPr/>
              <a:t>27/11/1432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6779-4519-48FC-B71F-B405731C746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606B-D817-44EE-A130-EBF5DAF55535}" type="datetimeFigureOut">
              <a:rPr lang="ar-SY" smtClean="0"/>
              <a:pPr/>
              <a:t>27/11/1432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6779-4519-48FC-B71F-B405731C7466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  <p:transition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B606B-D817-44EE-A130-EBF5DAF55535}" type="datetimeFigureOut">
              <a:rPr lang="ar-SY" smtClean="0"/>
              <a:pPr/>
              <a:t>27/11/1432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76779-4519-48FC-B71F-B405731C7466}" type="slidenum">
              <a:rPr lang="ar-SY" smtClean="0"/>
              <a:pPr/>
              <a:t>‹#›</a:t>
            </a:fld>
            <a:endParaRPr lang="ar-S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/>
  </p:transition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980728"/>
            <a:ext cx="7772400" cy="244827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Pour une vie plus saine, plus heureuse il faut garder la santé</a:t>
            </a:r>
            <a:r>
              <a:rPr lang="fr-FR" dirty="0" smtClean="0"/>
              <a:t> </a:t>
            </a:r>
            <a:r>
              <a:rPr lang="fr-FR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.</a:t>
            </a:r>
            <a:endParaRPr lang="ar-SY" b="1" dirty="0">
              <a:solidFill>
                <a:schemeClr val="tx2">
                  <a:lumMod val="50000"/>
                </a:schemeClr>
              </a:solidFill>
              <a:latin typeface="Segoe Script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Y" dirty="0"/>
          </a:p>
        </p:txBody>
      </p:sp>
      <p:pic>
        <p:nvPicPr>
          <p:cNvPr id="1026" name="Picture 2" descr="C:\Users\Rana\Desktop\happy_people_1_by_alivepixe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861048"/>
            <a:ext cx="6408712" cy="187220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endParaRPr lang="fr-FR" sz="3600" b="1" dirty="0" smtClean="0">
              <a:solidFill>
                <a:schemeClr val="tx2">
                  <a:lumMod val="50000"/>
                </a:schemeClr>
              </a:solidFill>
              <a:latin typeface="Segoe Script" pitchFamily="34" charset="0"/>
            </a:endParaRPr>
          </a:p>
          <a:p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il </a:t>
            </a: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y a beaucoup </a:t>
            </a: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de </a:t>
            </a: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maladies qui sont </a:t>
            </a: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dangereuses, par exemple le cancer du poumon..</a:t>
            </a:r>
            <a:endParaRPr lang="ar-SY" sz="3600" b="1" dirty="0">
              <a:solidFill>
                <a:schemeClr val="tx2">
                  <a:lumMod val="50000"/>
                </a:schemeClr>
              </a:solidFill>
              <a:latin typeface="Segoe Script" pitchFamily="34" charset="0"/>
            </a:endParaRPr>
          </a:p>
        </p:txBody>
      </p:sp>
      <p:pic>
        <p:nvPicPr>
          <p:cNvPr id="1026" name="Picture 2" descr="C:\Users\Rana\Desktop\pic's\Untitled.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708920"/>
            <a:ext cx="4032448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l">
              <a:buNone/>
            </a:pP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les poumons sont </a:t>
            </a: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situés </a:t>
            </a: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dans la poitrine </a:t>
            </a: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,le </a:t>
            </a: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cancer du </a:t>
            </a: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poumon ou le </a:t>
            </a: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cancer bronchique est une maladie due </a:t>
            </a: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à </a:t>
            </a: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une croissance cellulaire anarchique dans les tissus du poumon </a:t>
            </a:r>
            <a:endParaRPr lang="ar-SY" sz="3600" b="1" dirty="0">
              <a:solidFill>
                <a:schemeClr val="tx2">
                  <a:lumMod val="50000"/>
                </a:schemeClr>
              </a:solidFill>
              <a:latin typeface="Segoe Script" pitchFamily="34" charset="0"/>
            </a:endParaRPr>
          </a:p>
        </p:txBody>
      </p:sp>
      <p:pic>
        <p:nvPicPr>
          <p:cNvPr id="2050" name="Picture 2" descr="C:\Users\Rana\Desktop\pic's\untitled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3573016"/>
            <a:ext cx="3672408" cy="3024336"/>
          </a:xfrm>
          <a:prstGeom prst="roundRect">
            <a:avLst>
              <a:gd name="adj" fmla="val 9782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Les poumons </a:t>
            </a: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sont très </a:t>
            </a: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importants </a:t>
            </a: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pour </a:t>
            </a: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l’homme.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Segoe Script" pitchFamily="34" charset="0"/>
            </a:endParaRPr>
          </a:p>
          <a:p>
            <a:pPr algn="ctr">
              <a:buNone/>
            </a:pP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C</a:t>
            </a: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'est </a:t>
            </a: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pourquoi </a:t>
            </a: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, il </a:t>
            </a: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faut garder notre </a:t>
            </a: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santé en </a:t>
            </a: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bon </a:t>
            </a: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état par faire du sport régulièrement</a:t>
            </a:r>
            <a:r>
              <a:rPr lang="fr-FR" dirty="0" smtClean="0"/>
              <a:t> </a:t>
            </a:r>
            <a:endParaRPr lang="ar-SY" dirty="0"/>
          </a:p>
        </p:txBody>
      </p:sp>
      <p:pic>
        <p:nvPicPr>
          <p:cNvPr id="3074" name="Picture 2" descr="C:\Users\Rana\Desktop\pic's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573016"/>
            <a:ext cx="3024336" cy="2952328"/>
          </a:xfrm>
          <a:prstGeom prst="roundRect">
            <a:avLst>
              <a:gd name="adj" fmla="val 8592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075" name="Picture 3" descr="C:\Users\Rana\Desktop\imagesCAQU3K3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573016"/>
            <a:ext cx="3024336" cy="2880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Et la cause la plus importante du cancer est le tabagisme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 « fumer beaucoup » </a:t>
            </a: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  <a:sym typeface="Wingdings" pitchFamily="2" charset="2"/>
              </a:rPr>
              <a:t></a:t>
            </a:r>
            <a:endParaRPr lang="ar-SY" sz="3600" b="1" dirty="0">
              <a:solidFill>
                <a:schemeClr val="tx2">
                  <a:lumMod val="50000"/>
                </a:schemeClr>
              </a:solidFill>
              <a:latin typeface="Segoe Script" pitchFamily="34" charset="0"/>
            </a:endParaRPr>
          </a:p>
        </p:txBody>
      </p:sp>
      <p:pic>
        <p:nvPicPr>
          <p:cNvPr id="4099" name="Picture 3" descr="C:\Users\Rana\Desktop\pic's\cigaret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348880"/>
            <a:ext cx="2857500" cy="3511302"/>
          </a:xfrm>
          <a:prstGeom prst="rect">
            <a:avLst/>
          </a:prstGeom>
          <a:noFill/>
        </p:spPr>
      </p:pic>
      <p:pic>
        <p:nvPicPr>
          <p:cNvPr id="4100" name="Picture 4" descr="C:\Users\Rana\Desktop\pic's\imagesCA2QP00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2348880"/>
            <a:ext cx="2736304" cy="3456384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Donc, la cigarette est une mauvaise </a:t>
            </a: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habitude et c'est le </a:t>
            </a: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chemin court vers </a:t>
            </a: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la </a:t>
            </a: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mort. </a:t>
            </a:r>
            <a:endParaRPr lang="ar-SY" sz="3600" b="1" dirty="0">
              <a:solidFill>
                <a:schemeClr val="tx2">
                  <a:lumMod val="50000"/>
                </a:schemeClr>
              </a:solidFill>
              <a:latin typeface="Segoe Script" pitchFamily="34" charset="0"/>
            </a:endParaRPr>
          </a:p>
        </p:txBody>
      </p:sp>
      <p:pic>
        <p:nvPicPr>
          <p:cNvPr id="5122" name="Picture 2" descr="C:\Users\Rana\Desktop\pic's\article_Cigarette_canc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844824"/>
            <a:ext cx="5619750" cy="4667250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l">
              <a:buNone/>
            </a:pP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il y a quelques statistiques concernant le nombre de personnes qui souffrent de cette maladie dans le monde avec 900,000 nouveaux cas par an chez les hommes et 330,000 chez les femmes</a:t>
            </a:r>
            <a:r>
              <a:rPr lang="fr-FR" dirty="0"/>
              <a:t>.</a:t>
            </a:r>
            <a:endParaRPr lang="ar-SY" dirty="0"/>
          </a:p>
        </p:txBody>
      </p:sp>
      <p:pic>
        <p:nvPicPr>
          <p:cNvPr id="6146" name="Picture 2" descr="C:\Users\Rana\Desktop\pic's\images_mc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645024"/>
            <a:ext cx="4211960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>
              <a:buNone/>
            </a:pPr>
            <a:endParaRPr lang="fr-FR" sz="3600" b="1" dirty="0" smtClean="0">
              <a:solidFill>
                <a:schemeClr val="tx2">
                  <a:lumMod val="50000"/>
                </a:schemeClr>
              </a:solidFill>
              <a:latin typeface="Segoe Scrip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Alors </a:t>
            </a: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arrêtez de </a:t>
            </a: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fumer, </a:t>
            </a: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c'est pour votre propre bénéfice et pour </a:t>
            </a: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votre </a:t>
            </a:r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avenir.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Segoe Script" pitchFamily="34" charset="0"/>
            </a:endParaRPr>
          </a:p>
          <a:p>
            <a:pPr algn="l">
              <a:buNone/>
            </a:pPr>
            <a:endParaRPr lang="ar-SY" b="1" dirty="0"/>
          </a:p>
        </p:txBody>
      </p:sp>
      <p:pic>
        <p:nvPicPr>
          <p:cNvPr id="7170" name="Picture 2" descr="C:\Users\Rana\Desktop\pic's\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2420888"/>
            <a:ext cx="4827905" cy="36724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l">
              <a:buNone/>
            </a:pP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Nous ne pouvons que prier pour ceux qui souffrent de cette maladie pour aller mieux, et prier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pour</a:t>
            </a:r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  <a:latin typeface="Segoe Script" pitchFamily="34" charset="0"/>
              </a:rPr>
              <a:t> rester loin d'elle et de vivre en bonne santé</a:t>
            </a:r>
            <a:endParaRPr lang="ar-SY" sz="3600" b="1" dirty="0" smtClean="0">
              <a:solidFill>
                <a:schemeClr val="tx2">
                  <a:lumMod val="50000"/>
                </a:schemeClr>
              </a:solidFill>
              <a:latin typeface="Segoe Script" pitchFamily="34" charset="0"/>
            </a:endParaRPr>
          </a:p>
          <a:p>
            <a:pPr algn="l">
              <a:buNone/>
            </a:pPr>
            <a:endParaRPr lang="ar-SY" sz="3600" dirty="0">
              <a:solidFill>
                <a:schemeClr val="tx2">
                  <a:lumMod val="50000"/>
                </a:schemeClr>
              </a:solidFill>
              <a:latin typeface="Segoe Script" pitchFamily="34" charset="0"/>
            </a:endParaRPr>
          </a:p>
        </p:txBody>
      </p:sp>
      <p:pic>
        <p:nvPicPr>
          <p:cNvPr id="8194" name="Picture 2" descr="C:\Users\Rana\Desktop\pic's\girl_pray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0920" y="3041353"/>
            <a:ext cx="4532823" cy="33399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l">
              <a:buNone/>
            </a:pPr>
            <a:r>
              <a:rPr lang="ar-SY" sz="3600" b="1" dirty="0" smtClean="0">
                <a:solidFill>
                  <a:schemeClr val="tx2">
                    <a:lumMod val="75000"/>
                  </a:schemeClr>
                </a:solidFill>
                <a:latin typeface="Segoe Script" pitchFamily="34" charset="0"/>
              </a:rPr>
              <a:t>:</a:t>
            </a:r>
            <a:r>
              <a:rPr lang="fr-FR" sz="3600" b="1" dirty="0" smtClean="0">
                <a:solidFill>
                  <a:schemeClr val="tx2">
                    <a:lumMod val="75000"/>
                  </a:schemeClr>
                </a:solidFill>
                <a:latin typeface="Segoe Script" pitchFamily="34" charset="0"/>
              </a:rPr>
              <a:t>ce travail est effectué par</a:t>
            </a:r>
            <a:endParaRPr lang="ar-SY" sz="3600" b="1" dirty="0" smtClean="0">
              <a:solidFill>
                <a:schemeClr val="tx2">
                  <a:lumMod val="75000"/>
                </a:schemeClr>
              </a:solidFill>
              <a:latin typeface="Segoe Script" pitchFamily="34" charset="0"/>
            </a:endParaRPr>
          </a:p>
          <a:p>
            <a:pPr algn="l">
              <a:buNone/>
            </a:pPr>
            <a:endParaRPr lang="en-US" sz="3600" b="1" dirty="0" smtClean="0">
              <a:solidFill>
                <a:schemeClr val="tx2">
                  <a:lumMod val="75000"/>
                </a:schemeClr>
              </a:solidFill>
              <a:latin typeface="Segoe Script" pitchFamily="34" charset="0"/>
            </a:endParaRPr>
          </a:p>
          <a:p>
            <a:pPr algn="l">
              <a:buNone/>
            </a:pP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Segoe Script" pitchFamily="34" charset="0"/>
              </a:rPr>
              <a:t>Rana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Segoe Script" pitchFamily="34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Segoe Script" pitchFamily="34" charset="0"/>
              </a:rPr>
              <a:t>Z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Segoe Script" pitchFamily="34" charset="0"/>
              </a:rPr>
              <a:t>alzaleh</a:t>
            </a:r>
            <a:endParaRPr lang="en-US" sz="3600" b="1" dirty="0" smtClean="0">
              <a:solidFill>
                <a:schemeClr val="tx2">
                  <a:lumMod val="75000"/>
                </a:schemeClr>
              </a:solidFill>
              <a:latin typeface="Segoe Script" pitchFamily="34" charset="0"/>
            </a:endParaRPr>
          </a:p>
          <a:p>
            <a:pPr algn="l">
              <a:buNone/>
            </a:pP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Segoe Script" pitchFamily="34" charset="0"/>
              </a:rPr>
              <a:t> </a:t>
            </a:r>
          </a:p>
          <a:p>
            <a:pPr algn="l">
              <a:buNone/>
            </a:pP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Segoe Script" pitchFamily="34" charset="0"/>
              </a:rPr>
              <a:t>Farah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Segoe Script" pitchFamily="34" charset="0"/>
              </a:rPr>
              <a:t>Harastany</a:t>
            </a:r>
            <a:endParaRPr lang="en-US" sz="3600" b="1" dirty="0" smtClean="0">
              <a:solidFill>
                <a:schemeClr val="tx2">
                  <a:lumMod val="75000"/>
                </a:schemeClr>
              </a:solidFill>
              <a:latin typeface="Segoe Script" pitchFamily="34" charset="0"/>
            </a:endParaRPr>
          </a:p>
          <a:p>
            <a:pPr algn="l">
              <a:buNone/>
            </a:pPr>
            <a:endParaRPr lang="en-US" sz="3600" b="1" dirty="0" smtClean="0">
              <a:solidFill>
                <a:schemeClr val="tx2">
                  <a:lumMod val="75000"/>
                </a:schemeClr>
              </a:solidFill>
              <a:latin typeface="Segoe Script" pitchFamily="34" charset="0"/>
            </a:endParaRPr>
          </a:p>
          <a:p>
            <a:pPr algn="l">
              <a:buNone/>
            </a:pPr>
            <a:r>
              <a:rPr lang="en-US" sz="3600" b="1" smtClean="0">
                <a:solidFill>
                  <a:schemeClr val="tx2">
                    <a:lumMod val="75000"/>
                  </a:schemeClr>
                </a:solidFill>
                <a:latin typeface="Segoe Script" pitchFamily="34" charset="0"/>
              </a:rPr>
              <a:t>Nivine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Segoe Script" pitchFamily="34" charset="0"/>
              </a:rPr>
              <a:t>Dalol</a:t>
            </a:r>
            <a:endParaRPr lang="en-US" sz="3600" b="1" dirty="0" smtClean="0">
              <a:solidFill>
                <a:schemeClr val="tx2">
                  <a:lumMod val="75000"/>
                </a:schemeClr>
              </a:solidFill>
              <a:latin typeface="Segoe Script" pitchFamily="34" charset="0"/>
            </a:endParaRPr>
          </a:p>
          <a:p>
            <a:pPr algn="l">
              <a:buNone/>
            </a:pPr>
            <a:endParaRPr lang="en-US" sz="3600" b="1" dirty="0" smtClean="0">
              <a:solidFill>
                <a:schemeClr val="tx2">
                  <a:lumMod val="75000"/>
                </a:schemeClr>
              </a:solidFill>
              <a:latin typeface="Segoe Script" pitchFamily="34" charset="0"/>
            </a:endParaRPr>
          </a:p>
          <a:p>
            <a:pPr algn="l">
              <a:buNone/>
            </a:pP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Segoe Script" pitchFamily="34" charset="0"/>
              </a:rPr>
              <a:t>11/7</a:t>
            </a:r>
          </a:p>
        </p:txBody>
      </p:sp>
    </p:spTree>
  </p:cSld>
  <p:clrMapOvr>
    <a:masterClrMapping/>
  </p:clrMapOvr>
  <p:transition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209</Words>
  <Application>Microsoft Office PowerPoint</Application>
  <PresentationFormat>On-screen Show (4:3)</PresentationFormat>
  <Paragraphs>22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Pour une vie plus saine, plus heureuse il faut garder la santé .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By DR.Ahmed Saker 2o1O ;)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pour une vie plus saine plus heureuse il faut garder a la santé pour vivre un sain vie</dc:title>
  <dc:creator>Rana</dc:creator>
  <cp:lastModifiedBy>TOSHIBA</cp:lastModifiedBy>
  <cp:revision>27</cp:revision>
  <dcterms:created xsi:type="dcterms:W3CDTF">2011-10-19T18:24:21Z</dcterms:created>
  <dcterms:modified xsi:type="dcterms:W3CDTF">2011-10-24T18:29:36Z</dcterms:modified>
</cp:coreProperties>
</file>